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7" r:id="rId2"/>
    <p:sldId id="258" r:id="rId3"/>
    <p:sldId id="259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1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61592-982A-40D2-942F-4A2E2019DE8A}" type="datetimeFigureOut">
              <a:rPr lang="en-IN" smtClean="0"/>
              <a:t>22-03-2022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F81C5-044A-4B50-872E-BD7D3DA301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6867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61592-982A-40D2-942F-4A2E2019DE8A}" type="datetimeFigureOut">
              <a:rPr lang="en-IN" smtClean="0"/>
              <a:t>22-03-2022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F81C5-044A-4B50-872E-BD7D3DA301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07720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61592-982A-40D2-942F-4A2E2019DE8A}" type="datetimeFigureOut">
              <a:rPr lang="en-IN" smtClean="0"/>
              <a:t>22-03-2022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F81C5-044A-4B50-872E-BD7D3DA3018B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497207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61592-982A-40D2-942F-4A2E2019DE8A}" type="datetimeFigureOut">
              <a:rPr lang="en-IN" smtClean="0"/>
              <a:t>22-03-2022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F81C5-044A-4B50-872E-BD7D3DA301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09522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61592-982A-40D2-942F-4A2E2019DE8A}" type="datetimeFigureOut">
              <a:rPr lang="en-IN" smtClean="0"/>
              <a:t>22-03-2022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F81C5-044A-4B50-872E-BD7D3DA3018B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35237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61592-982A-40D2-942F-4A2E2019DE8A}" type="datetimeFigureOut">
              <a:rPr lang="en-IN" smtClean="0"/>
              <a:t>22-03-2022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F81C5-044A-4B50-872E-BD7D3DA301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73975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61592-982A-40D2-942F-4A2E2019DE8A}" type="datetimeFigureOut">
              <a:rPr lang="en-IN" smtClean="0"/>
              <a:t>22-03-2022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F81C5-044A-4B50-872E-BD7D3DA301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904065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61592-982A-40D2-942F-4A2E2019DE8A}" type="datetimeFigureOut">
              <a:rPr lang="en-IN" smtClean="0"/>
              <a:t>22-03-2022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F81C5-044A-4B50-872E-BD7D3DA301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491625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61592-982A-40D2-942F-4A2E2019DE8A}" type="datetimeFigureOut">
              <a:rPr lang="en-IN" smtClean="0"/>
              <a:t>22-03-2022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F81C5-044A-4B50-872E-BD7D3DA301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70133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61592-982A-40D2-942F-4A2E2019DE8A}" type="datetimeFigureOut">
              <a:rPr lang="en-IN" smtClean="0"/>
              <a:t>22-03-2022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F81C5-044A-4B50-872E-BD7D3DA301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2202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61592-982A-40D2-942F-4A2E2019DE8A}" type="datetimeFigureOut">
              <a:rPr lang="en-IN" smtClean="0"/>
              <a:t>22-03-2022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F81C5-044A-4B50-872E-BD7D3DA301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4960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61592-982A-40D2-942F-4A2E2019DE8A}" type="datetimeFigureOut">
              <a:rPr lang="en-IN" smtClean="0"/>
              <a:t>22-03-2022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F81C5-044A-4B50-872E-BD7D3DA301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64244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61592-982A-40D2-942F-4A2E2019DE8A}" type="datetimeFigureOut">
              <a:rPr lang="en-IN" smtClean="0"/>
              <a:t>22-03-2022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F81C5-044A-4B50-872E-BD7D3DA301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1986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61592-982A-40D2-942F-4A2E2019DE8A}" type="datetimeFigureOut">
              <a:rPr lang="en-IN" smtClean="0"/>
              <a:t>22-03-2022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F81C5-044A-4B50-872E-BD7D3DA301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71519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61592-982A-40D2-942F-4A2E2019DE8A}" type="datetimeFigureOut">
              <a:rPr lang="en-IN" smtClean="0"/>
              <a:t>22-03-2022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F81C5-044A-4B50-872E-BD7D3DA301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60466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F81C5-044A-4B50-872E-BD7D3DA3018B}" type="slidenum">
              <a:rPr lang="en-IN" smtClean="0"/>
              <a:t>‹#›</a:t>
            </a:fld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61592-982A-40D2-942F-4A2E2019DE8A}" type="datetimeFigureOut">
              <a:rPr lang="en-IN" smtClean="0"/>
              <a:t>22-03-2022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3412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761592-982A-40D2-942F-4A2E2019DE8A}" type="datetimeFigureOut">
              <a:rPr lang="en-IN" smtClean="0"/>
              <a:t>22-03-2022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F58F81C5-044A-4B50-872E-BD7D3DA301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58112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D8C03A4-157A-4626-A489-AFE1B099A2BD}"/>
              </a:ext>
            </a:extLst>
          </p:cNvPr>
          <p:cNvSpPr/>
          <p:nvPr/>
        </p:nvSpPr>
        <p:spPr>
          <a:xfrm>
            <a:off x="1571625" y="800100"/>
            <a:ext cx="7105650" cy="434340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dirty="0">
                <a:ln w="0"/>
                <a:solidFill>
                  <a:schemeClr val="tx2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Name: </a:t>
            </a:r>
            <a:r>
              <a:rPr lang="en-IN" sz="3200" dirty="0">
                <a:ln w="0"/>
                <a:solidFill>
                  <a:schemeClr val="accent2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Swapnil Ghosh </a:t>
            </a:r>
          </a:p>
          <a:p>
            <a:pPr algn="ctr"/>
            <a:r>
              <a:rPr lang="en-IN" sz="3200" dirty="0">
                <a:ln w="0"/>
                <a:solidFill>
                  <a:schemeClr val="tx2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Group: </a:t>
            </a:r>
            <a:r>
              <a:rPr lang="en-IN" sz="3200" dirty="0">
                <a:ln w="0"/>
                <a:solidFill>
                  <a:schemeClr val="accent2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A2</a:t>
            </a:r>
          </a:p>
          <a:p>
            <a:pPr algn="ctr"/>
            <a:r>
              <a:rPr lang="en-IN" sz="3200" dirty="0">
                <a:ln w="0"/>
                <a:solidFill>
                  <a:schemeClr val="tx2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Roll: </a:t>
            </a:r>
            <a:r>
              <a:rPr lang="en-IN" sz="3200" dirty="0">
                <a:ln w="0"/>
                <a:solidFill>
                  <a:schemeClr val="accent2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001911001067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CD3D76C-57A5-4E7F-BE38-EDC454CD5BF1}"/>
              </a:ext>
            </a:extLst>
          </p:cNvPr>
          <p:cNvSpPr txBox="1"/>
          <p:nvPr/>
        </p:nvSpPr>
        <p:spPr>
          <a:xfrm>
            <a:off x="9763124" y="5724524"/>
            <a:ext cx="211532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solidFill>
                  <a:schemeClr val="tx2">
                    <a:lumMod val="75000"/>
                  </a:schemeClr>
                </a:solidFill>
              </a:rPr>
              <a:t>TASK 19</a:t>
            </a:r>
          </a:p>
        </p:txBody>
      </p:sp>
    </p:spTree>
    <p:extLst>
      <p:ext uri="{BB962C8B-B14F-4D97-AF65-F5344CB8AC3E}">
        <p14:creationId xmlns:p14="http://schemas.microsoft.com/office/powerpoint/2010/main" val="36840641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12A95B7-6C5A-48D5-B62F-4F5AD3E174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3464" y="334735"/>
            <a:ext cx="2230762" cy="131580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612FC60-6DD2-4C5F-AC9F-06BC0F5DAD2A}"/>
              </a:ext>
            </a:extLst>
          </p:cNvPr>
          <p:cNvSpPr txBox="1"/>
          <p:nvPr/>
        </p:nvSpPr>
        <p:spPr>
          <a:xfrm>
            <a:off x="326571" y="669471"/>
            <a:ext cx="7315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Step-1) </a:t>
            </a:r>
            <a:r>
              <a:rPr lang="en-US" dirty="0"/>
              <a:t>Created a new file having dimensions 600 by 400 with white background. Set FG color to black.</a:t>
            </a: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10A1A38-5C84-4D5B-B4BB-A79604C81316}"/>
              </a:ext>
            </a:extLst>
          </p:cNvPr>
          <p:cNvSpPr txBox="1"/>
          <p:nvPr/>
        </p:nvSpPr>
        <p:spPr>
          <a:xfrm>
            <a:off x="326571" y="1506986"/>
            <a:ext cx="77968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Step- 2) </a:t>
            </a:r>
            <a:r>
              <a:rPr lang="en-US" dirty="0"/>
              <a:t>Wrote the word METALLIC using font Impact, size 120, color black and positioned the text at center of image.</a:t>
            </a:r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DDD74B-D470-4BFA-8365-F043932CF9DB}"/>
              </a:ext>
            </a:extLst>
          </p:cNvPr>
          <p:cNvSpPr txBox="1"/>
          <p:nvPr/>
        </p:nvSpPr>
        <p:spPr>
          <a:xfrm>
            <a:off x="350030" y="2285585"/>
            <a:ext cx="77734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Step- 4) Choose the Layer &gt; Rasterize &gt; Type, to rasterize the text layer.</a:t>
            </a:r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FA00A3D-6695-43B1-BC35-278C318FD81A}"/>
              </a:ext>
            </a:extLst>
          </p:cNvPr>
          <p:cNvSpPr txBox="1"/>
          <p:nvPr/>
        </p:nvSpPr>
        <p:spPr>
          <a:xfrm>
            <a:off x="326571" y="2790764"/>
            <a:ext cx="95277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Step- 5) Draw a border around text using Rectangular Marquee and choose Edit &gt; Stroke, 20 px, inside</a:t>
            </a:r>
            <a:endParaRPr lang="en-IN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3664759-6A60-4003-8DBA-C6149C6C1B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34666" y="1910326"/>
            <a:ext cx="2230762" cy="160701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8F53C84-D68B-4287-894F-E03B1CCC8F4A}"/>
              </a:ext>
            </a:extLst>
          </p:cNvPr>
          <p:cNvSpPr txBox="1"/>
          <p:nvPr/>
        </p:nvSpPr>
        <p:spPr>
          <a:xfrm>
            <a:off x="326571" y="3564259"/>
            <a:ext cx="982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Step- 6) </a:t>
            </a:r>
            <a:r>
              <a:rPr lang="en-US" dirty="0"/>
              <a:t>Pressing CTRL click on the Metallic layer to load selection. Choose the Select &gt; Save Selection </a:t>
            </a:r>
            <a:r>
              <a:rPr lang="en-US" dirty="0" err="1"/>
              <a:t>tocreate</a:t>
            </a:r>
            <a:r>
              <a:rPr lang="en-US" dirty="0"/>
              <a:t> an Alpha channel in Channels palette. Named the channel as Effects.</a:t>
            </a:r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214970A-F30C-4F26-92F8-000BE5175850}"/>
              </a:ext>
            </a:extLst>
          </p:cNvPr>
          <p:cNvSpPr txBox="1"/>
          <p:nvPr/>
        </p:nvSpPr>
        <p:spPr>
          <a:xfrm>
            <a:off x="350030" y="4308433"/>
            <a:ext cx="101280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Step-7) In Channels palette select Effects. Choose Filter &gt; Blur &gt; Gaussian Blur with radius 2 px.</a:t>
            </a:r>
            <a:endParaRPr lang="en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4A96BA9-EAFD-4076-A2B3-F1C88B3ED9E4}"/>
              </a:ext>
            </a:extLst>
          </p:cNvPr>
          <p:cNvSpPr txBox="1"/>
          <p:nvPr/>
        </p:nvSpPr>
        <p:spPr>
          <a:xfrm>
            <a:off x="326571" y="4775608"/>
            <a:ext cx="89970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Step- 8)</a:t>
            </a:r>
            <a:r>
              <a:rPr lang="en-US" dirty="0"/>
              <a:t> In Layers palette create a new layer above Metallic layer, and fill it with 50% gray using Edit &gt; Fill. Call the layer Gray.</a:t>
            </a:r>
            <a:endParaRPr lang="en-IN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F961745-5F46-4C37-AE7D-820F49071E52}"/>
              </a:ext>
            </a:extLst>
          </p:cNvPr>
          <p:cNvSpPr txBox="1"/>
          <p:nvPr/>
        </p:nvSpPr>
        <p:spPr>
          <a:xfrm>
            <a:off x="350030" y="5421939"/>
            <a:ext cx="82551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Step-9) </a:t>
            </a:r>
            <a:r>
              <a:rPr lang="en-US" dirty="0"/>
              <a:t>With Gray selected, choose Filter &gt; Render &gt; Lighting Effects. In Texture Channel field choose Effects. In Preview panel drag light source to top-left and drag the middle anchors to encompass the entire image as shown. Rotate the light source slightly clockwise.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79841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F7596F7-061E-4AAE-85F0-2DEDF43C3CE7}"/>
              </a:ext>
            </a:extLst>
          </p:cNvPr>
          <p:cNvSpPr txBox="1"/>
          <p:nvPr/>
        </p:nvSpPr>
        <p:spPr>
          <a:xfrm>
            <a:off x="302079" y="481693"/>
            <a:ext cx="8391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Step- 10) </a:t>
            </a:r>
            <a:r>
              <a:rPr lang="en-US" dirty="0"/>
              <a:t>With Gray selected, chose the  Image &gt; Adjust &gt; Curves and made the shape of the curve as shown.</a:t>
            </a:r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5C240F-115C-4EE4-B7B4-CC5727CF7890}"/>
              </a:ext>
            </a:extLst>
          </p:cNvPr>
          <p:cNvSpPr txBox="1"/>
          <p:nvPr/>
        </p:nvSpPr>
        <p:spPr>
          <a:xfrm>
            <a:off x="302079" y="1357088"/>
            <a:ext cx="86133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Step- 11) </a:t>
            </a:r>
            <a:r>
              <a:rPr lang="en-US" dirty="0"/>
              <a:t>With Gray selected, choose Layer &gt; Group with Previous. The Gray layer is now masked out by the Metallic layer.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3D989CA-CA3A-4467-A104-A5C28FDC31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0414" y="412296"/>
            <a:ext cx="2818187" cy="18895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B2030AD-5261-46E4-8E99-925B50C3D68E}"/>
              </a:ext>
            </a:extLst>
          </p:cNvPr>
          <p:cNvSpPr txBox="1"/>
          <p:nvPr/>
        </p:nvSpPr>
        <p:spPr>
          <a:xfrm>
            <a:off x="302079" y="2232483"/>
            <a:ext cx="797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Step- 12) </a:t>
            </a:r>
            <a:r>
              <a:rPr lang="en-US" dirty="0"/>
              <a:t>With Metallic selected choose Layer &gt; Layer Style &gt; Drop Shadow.</a:t>
            </a:r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8E0198-4E81-4155-9A18-71C72F9288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9357" y="2660778"/>
            <a:ext cx="3249386" cy="2082097"/>
          </a:xfrm>
          <a:prstGeom prst="rect">
            <a:avLst/>
          </a:prstGeom>
        </p:spPr>
      </p:pic>
      <p:pic>
        <p:nvPicPr>
          <p:cNvPr id="7" name="Picture 2" descr="C:\Users\User.Lenovo-oasys-03\Documents\e5_19\TASK19.jpg">
            <a:extLst>
              <a:ext uri="{FF2B5EF4-FFF2-40B4-BE49-F238E27FC236}">
                <a16:creationId xmlns:a16="http://schemas.microsoft.com/office/drawing/2014/main" id="{581FDE66-05BE-44CB-9D44-AAF485EE59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618918" y="3057065"/>
            <a:ext cx="4705158" cy="313677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284632319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18</TotalTime>
  <Words>295</Words>
  <Application>Microsoft Office PowerPoint</Application>
  <PresentationFormat>Widescreen</PresentationFormat>
  <Paragraphs>15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Trebuchet MS</vt:lpstr>
      <vt:lpstr>Wingdings 3</vt:lpstr>
      <vt:lpstr>Facet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Swapnil Ghosh</dc:creator>
  <cp:lastModifiedBy>Swapnil Ghosh</cp:lastModifiedBy>
  <cp:revision>3</cp:revision>
  <dcterms:created xsi:type="dcterms:W3CDTF">2022-03-22T09:27:00Z</dcterms:created>
  <dcterms:modified xsi:type="dcterms:W3CDTF">2022-03-22T09:45:27Z</dcterms:modified>
</cp:coreProperties>
</file>

<file path=docProps/thumbnail.jpeg>
</file>